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4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24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24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-315913"/>
            <a:ext cx="12190412" cy="792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725" y="249550"/>
            <a:ext cx="6397951" cy="2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-25400" y="-26988"/>
            <a:ext cx="12217400" cy="6884988"/>
            <a:chOff x="-25400" y="-26988"/>
            <a:chExt cx="12217400" cy="6884988"/>
          </a:xfrm>
        </p:grpSpPr>
        <p:pic>
          <p:nvPicPr>
            <p:cNvPr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5400" y="-26988"/>
              <a:ext cx="12217400" cy="68849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Google Shape;97;p14"/>
            <p:cNvGrpSpPr/>
            <p:nvPr/>
          </p:nvGrpSpPr>
          <p:grpSpPr>
            <a:xfrm>
              <a:off x="767900" y="1926349"/>
              <a:ext cx="10835625" cy="2355139"/>
              <a:chOff x="767900" y="1926349"/>
              <a:chExt cx="10835625" cy="2355139"/>
            </a:xfrm>
          </p:grpSpPr>
          <p:pic>
            <p:nvPicPr>
              <p:cNvPr id="98" name="Google Shape;9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432050" y="3529013"/>
                <a:ext cx="6883400" cy="752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67900" y="1926349"/>
                <a:ext cx="10835625" cy="1573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988"/>
            <a:ext cx="12217400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2424113" y="2116138"/>
            <a:ext cx="8640762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 es un regalo de Dios y por el cual: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Podemos creer todo lo que El nos ha dado a conocer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Podamos verlo o no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Podamos comprobar o no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Podamos comprender o no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566988" y="5116513"/>
            <a:ext cx="8066087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Creer significa dar crédito a algo, aceptar y asumir algo que me dicen o que no veo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9683750" y="6240463"/>
            <a:ext cx="2316163" cy="5334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7888" y="4140200"/>
            <a:ext cx="2063750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4615709" y="142668"/>
            <a:ext cx="2384517" cy="1008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La Fe</a:t>
            </a:r>
          </a:p>
        </p:txBody>
      </p:sp>
      <p:sp>
        <p:nvSpPr>
          <p:cNvPr id="111" name="Google Shape;111;p15"/>
          <p:cNvSpPr/>
          <p:nvPr/>
        </p:nvSpPr>
        <p:spPr>
          <a:xfrm>
            <a:off x="623392" y="1225311"/>
            <a:ext cx="3096344" cy="7498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¿Qué es la Fe? </a:t>
            </a:r>
          </a:p>
        </p:txBody>
      </p:sp>
      <p:sp>
        <p:nvSpPr>
          <p:cNvPr id="112" name="Google Shape;112;p15"/>
          <p:cNvSpPr/>
          <p:nvPr/>
        </p:nvSpPr>
        <p:spPr>
          <a:xfrm>
            <a:off x="581218" y="4221088"/>
            <a:ext cx="3600400" cy="9515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¿Qué significa creer?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2495550" y="3175000"/>
            <a:ext cx="6557963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Es la adhesión libre    a toda la verdad que Dios ha revelado </a:t>
            </a:r>
            <a:endParaRPr/>
          </a:p>
        </p:txBody>
      </p:sp>
      <p:pic>
        <p:nvPicPr>
          <p:cNvPr descr="Bautismo, Pila Bautismal, Iglesia, Religión" id="120" name="Google Shape;120;p16"/>
          <p:cNvPicPr preferRelativeResize="0"/>
          <p:nvPr/>
        </p:nvPicPr>
        <p:blipFill rotWithShape="1">
          <a:blip r:embed="rId4">
            <a:alphaModFix/>
          </a:blip>
          <a:srcRect b="19166" l="14297" r="4866" t="0"/>
          <a:stretch/>
        </p:blipFill>
        <p:spPr>
          <a:xfrm>
            <a:off x="6085280" y="3861048"/>
            <a:ext cx="5212578" cy="260085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831324" y="260648"/>
            <a:ext cx="2384517" cy="1008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La Fe es:</a:t>
            </a:r>
          </a:p>
        </p:txBody>
      </p:sp>
      <p:sp>
        <p:nvSpPr>
          <p:cNvPr id="122" name="Google Shape;122;p16"/>
          <p:cNvSpPr txBox="1"/>
          <p:nvPr/>
        </p:nvSpPr>
        <p:spPr>
          <a:xfrm>
            <a:off x="1631950" y="1860550"/>
            <a:ext cx="75596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Ante todo una adhesión personal del hombre a Dios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3025" y="1739900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9625" y="3054350"/>
            <a:ext cx="290513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12217400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1992313" y="2370138"/>
            <a:ext cx="7554912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Para el cristiano, creer en Dios es inseparablemente creer en aquel que Él ha enviado, "su Hijo amado" 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1993900" y="4262438"/>
            <a:ext cx="7847013" cy="23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Espíritu Santo quien revela a los hombres quién es Jesús. Porque "nadie puede decir: “Jesús es Señor” sino bajo la acción del Espíritu Santo" (1 Cor. 12,3) 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3" y="0"/>
            <a:ext cx="2755900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6113" y="2641600"/>
            <a:ext cx="2192337" cy="41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3388" y="2159000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4975" y="4138613"/>
            <a:ext cx="288925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1798638" y="1674813"/>
            <a:ext cx="8567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i="1" lang="es-E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El Fundamento de la Fe es “El encuentro con un acontecimiento, con una persona, que da un nuevo horizonte a la vida y, con ello, una orientación decisiva 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263525" y="3898900"/>
            <a:ext cx="7416800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Es Don</a:t>
            </a:r>
            <a:r>
              <a:rPr b="0" i="1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recibido (Especialmente en la Eucaristía,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1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la Palabra y el Testimonio) </a:t>
            </a:r>
            <a:r>
              <a:rPr b="1" i="1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 Respuesta</a:t>
            </a:r>
            <a:r>
              <a:rPr b="0" i="1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, No es un sentimiento vacío sino respuesta a una “Palabra”.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2338" y="3143250"/>
            <a:ext cx="1746250" cy="2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5500" y="4510088"/>
            <a:ext cx="4849813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1919536" y="250574"/>
            <a:ext cx="8136904" cy="13782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La Fe  como encuentro personal con Cristo</a:t>
            </a: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1693" y="2729620"/>
            <a:ext cx="3848614" cy="54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2206625" y="1952625"/>
            <a:ext cx="8496300" cy="119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Existe una unidad profunda entre el acto con el que se cree y los contenidos a los que prestamos nuestra adhesión</a:t>
            </a:r>
            <a:endParaRPr b="0" i="0" sz="2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2976563" y="3771900"/>
            <a:ext cx="8678862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El Conocimiento es esencial,  para adherirnos plenamente con la Inteligencia y la Voluntad a lo que propone la Iglesia.</a:t>
            </a:r>
            <a:endParaRPr b="0" i="0" sz="2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1919536" y="250574"/>
            <a:ext cx="8064896" cy="13062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El conocimiento de los contenidos de la fe</a:t>
            </a: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4363" y="1803400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1600" y="3551238"/>
            <a:ext cx="288925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8"/>
            <a:ext cx="12217400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>
            <a:off x="1919536" y="250574"/>
            <a:ext cx="9145648" cy="12283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La profesión y la comunicación de la fe</a:t>
            </a: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75" y="4194175"/>
            <a:ext cx="4206875" cy="244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5232400" y="2071688"/>
            <a:ext cx="5688013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Significa salir de su aislamiento y hacer pública su fe en Cristo.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0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La Profesión y comunicación de la fe forman parte de la misma identidad cristiana.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0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Profesar con la boca indica, que la fe implica un testimonio y un compromiso público.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0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El Cristiano no puede pensar nunca que creer es un hecho privado</a:t>
            </a:r>
            <a:r>
              <a:rPr b="0" i="1" lang="es-ES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38" y="1916113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38" y="2897188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38" y="4025900"/>
            <a:ext cx="288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38" y="5148263"/>
            <a:ext cx="288925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3000375" y="1773238"/>
            <a:ext cx="6192838" cy="324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66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“La Fe”</a:t>
            </a:r>
            <a:endParaRPr b="1" i="0" sz="66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2981325" y="4292600"/>
            <a:ext cx="6229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Tomado de: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2011. </a:t>
            </a:r>
            <a:r>
              <a:rPr b="0" i="1" lang="es-E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Porta Fidei</a:t>
            </a:r>
            <a:r>
              <a:rPr b="0" i="0" lang="es-E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Roma.</a:t>
            </a:r>
            <a:r>
              <a:rPr b="0" i="0" lang="es-E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