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12192000"/>
  <p:notesSz cx="6858000" cy="9144000"/>
  <p:embeddedFontLst>
    <p:embeddedFont>
      <p:font typeface="Pinyon Script"/>
      <p:regular r:id="rId13"/>
    </p:embeddedFont>
    <p:embeddedFont>
      <p:font typeface="Lobster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inyonScript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Lobster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4.gif"/><Relationship Id="rId6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1932114" y="1291579"/>
            <a:ext cx="8327771" cy="83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6000"/>
              </a:buClr>
              <a:buSzPts val="4800"/>
              <a:buFont typeface="Noto Sans Symbols"/>
              <a:buNone/>
            </a:pPr>
            <a:r>
              <a:rPr b="1" i="0" lang="es-CO" sz="4800" u="none" cap="none" strike="noStrike">
                <a:solidFill>
                  <a:srgbClr val="7F6000"/>
                </a:solidFill>
                <a:latin typeface="Pinyon Script"/>
                <a:ea typeface="Pinyon Script"/>
                <a:cs typeface="Pinyon Script"/>
                <a:sym typeface="Pinyon Script"/>
              </a:rPr>
              <a:t> Espiritualidad del Maestro</a:t>
            </a:r>
            <a:r>
              <a:rPr b="1" i="0" lang="es-CO" sz="4400" u="none" cap="none" strike="noStrike">
                <a:solidFill>
                  <a:srgbClr val="7F6000"/>
                </a:solidFill>
                <a:latin typeface="Pinyon Script"/>
                <a:ea typeface="Pinyon Script"/>
                <a:cs typeface="Pinyon Script"/>
                <a:sym typeface="Pinyon Script"/>
              </a:rPr>
              <a:t> </a:t>
            </a:r>
            <a:endParaRPr b="1" i="0" sz="4800" u="none" cap="none" strike="noStrike">
              <a:solidFill>
                <a:srgbClr val="7F6000"/>
              </a:solidFill>
              <a:latin typeface="Pinyon Script"/>
              <a:ea typeface="Pinyon Script"/>
              <a:cs typeface="Pinyon Script"/>
              <a:sym typeface="Pinyon Script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2501874" y="2755200"/>
            <a:ext cx="63891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s-CO" sz="3000" u="none" cap="none" strike="noStrike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Mi derecho a no cambiar termina justo allí donde comienza el derecho de mis alumnos al mejor profesor que llevo dentro, el cual por definición, nace cada año.</a:t>
            </a:r>
            <a:endParaRPr i="0" sz="3000" u="none" cap="none" strike="noStrike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O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</a:t>
            </a:r>
            <a:r>
              <a:rPr b="0" i="0" lang="es-CO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0" i="0" lang="es-CO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es-CO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Miguel </a:t>
            </a:r>
            <a:r>
              <a:rPr b="0" i="0" lang="es-CO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Fernández P.</a:t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365950"/>
            <a:ext cx="876250" cy="49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4"/>
          <p:cNvSpPr txBox="1"/>
          <p:nvPr/>
        </p:nvSpPr>
        <p:spPr>
          <a:xfrm>
            <a:off x="2681758" y="1501529"/>
            <a:ext cx="68286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O" sz="3200" u="none" cap="none" strike="noStrike">
                <a:solidFill>
                  <a:srgbClr val="7F6000"/>
                </a:solidFill>
                <a:latin typeface="Arial"/>
                <a:ea typeface="Arial"/>
                <a:cs typeface="Arial"/>
                <a:sym typeface="Arial"/>
              </a:rPr>
              <a:t>Identidad: 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O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 fundamental, sin ella la enseñanza no va a ninguna parte, no hay filosofía de vida, proyecto. De aquí, nace el amor por lo que somos  y realizamos, la entrega y la mística.</a:t>
            </a:r>
            <a:endParaRPr/>
          </a:p>
        </p:txBody>
      </p:sp>
      <p:sp>
        <p:nvSpPr>
          <p:cNvPr id="94" name="Google Shape;94;p14"/>
          <p:cNvSpPr txBox="1"/>
          <p:nvPr/>
        </p:nvSpPr>
        <p:spPr>
          <a:xfrm>
            <a:off x="2468383" y="3260621"/>
            <a:ext cx="6153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O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¿Con qué y con quién me identifico como maestro?</a:t>
            </a:r>
            <a:endParaRPr sz="1600"/>
          </a:p>
        </p:txBody>
      </p:sp>
      <p:sp>
        <p:nvSpPr>
          <p:cNvPr id="95" name="Google Shape;95;p14"/>
          <p:cNvSpPr txBox="1"/>
          <p:nvPr/>
        </p:nvSpPr>
        <p:spPr>
          <a:xfrm>
            <a:off x="2468383" y="4060882"/>
            <a:ext cx="6153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¿Asumo mi labor como una misión, como una vocación?</a:t>
            </a:r>
            <a:r>
              <a:rPr lang="es-CO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/>
          </a:p>
        </p:txBody>
      </p:sp>
      <p:sp>
        <p:nvSpPr>
          <p:cNvPr id="96" name="Google Shape;96;p14"/>
          <p:cNvSpPr txBox="1"/>
          <p:nvPr/>
        </p:nvSpPr>
        <p:spPr>
          <a:xfrm>
            <a:off x="2468383" y="4854974"/>
            <a:ext cx="55347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¿Qué aprendizajes ha dejado esta experiencia del quehacer pedagógico desde la virtualidad a causa de la Pandemia ?</a:t>
            </a:r>
            <a:endParaRPr sz="1600"/>
          </a:p>
        </p:txBody>
      </p:sp>
      <p:pic>
        <p:nvPicPr>
          <p:cNvPr id="97" name="Google Shape;9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47581" y="3215933"/>
            <a:ext cx="249075" cy="462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57990" y="3985931"/>
            <a:ext cx="249075" cy="462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53375" y="4774777"/>
            <a:ext cx="249075" cy="4621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eparadores De Texto | Wiki | • Hora de Aventura Amino • Amino" id="100" name="Google Shape;100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57502" y="2588235"/>
            <a:ext cx="4476750" cy="891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831991" y="528142"/>
            <a:ext cx="8327771" cy="83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6000"/>
              </a:buClr>
              <a:buSzPts val="4800"/>
              <a:buFont typeface="Noto Sans Symbols"/>
              <a:buNone/>
            </a:pPr>
            <a:r>
              <a:rPr b="1" lang="es-CO" sz="4800" u="none">
                <a:solidFill>
                  <a:srgbClr val="7F6000"/>
                </a:solidFill>
                <a:latin typeface="Pinyon Script"/>
                <a:ea typeface="Pinyon Script"/>
                <a:cs typeface="Pinyon Script"/>
                <a:sym typeface="Pinyon Script"/>
              </a:rPr>
              <a:t> Espiritualidad del Maestro</a:t>
            </a:r>
            <a:r>
              <a:rPr b="1" lang="es-CO" sz="4400" u="none">
                <a:solidFill>
                  <a:srgbClr val="7F6000"/>
                </a:solidFill>
                <a:latin typeface="Pinyon Script"/>
                <a:ea typeface="Pinyon Script"/>
                <a:cs typeface="Pinyon Script"/>
                <a:sym typeface="Pinyon Script"/>
              </a:rPr>
              <a:t> </a:t>
            </a:r>
            <a:endParaRPr b="1" sz="4800" u="none">
              <a:solidFill>
                <a:srgbClr val="7F6000"/>
              </a:solidFill>
              <a:latin typeface="Pinyon Script"/>
              <a:ea typeface="Pinyon Script"/>
              <a:cs typeface="Pinyon Script"/>
              <a:sym typeface="Pinyon Script"/>
            </a:endParaRPr>
          </a:p>
        </p:txBody>
      </p:sp>
      <p:pic>
        <p:nvPicPr>
          <p:cNvPr id="102" name="Google Shape;102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6365950"/>
            <a:ext cx="876250" cy="49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5"/>
          <p:cNvSpPr txBox="1"/>
          <p:nvPr/>
        </p:nvSpPr>
        <p:spPr>
          <a:xfrm>
            <a:off x="1873391" y="492089"/>
            <a:ext cx="8327771" cy="83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6000"/>
              </a:buClr>
              <a:buSzPts val="4800"/>
              <a:buFont typeface="Noto Sans Symbols"/>
              <a:buNone/>
            </a:pPr>
            <a:r>
              <a:rPr b="1" lang="es-CO" sz="4800">
                <a:solidFill>
                  <a:srgbClr val="7F6000"/>
                </a:solidFill>
                <a:latin typeface="Pinyon Script"/>
                <a:ea typeface="Pinyon Script"/>
                <a:cs typeface="Pinyon Script"/>
                <a:sym typeface="Pinyon Script"/>
              </a:rPr>
              <a:t> Espiritualidad del Maestro</a:t>
            </a:r>
            <a:r>
              <a:rPr b="1" lang="es-CO" sz="4400">
                <a:solidFill>
                  <a:srgbClr val="7F6000"/>
                </a:solidFill>
                <a:latin typeface="Pinyon Script"/>
                <a:ea typeface="Pinyon Script"/>
                <a:cs typeface="Pinyon Script"/>
                <a:sym typeface="Pinyon Script"/>
              </a:rPr>
              <a:t> </a:t>
            </a:r>
            <a:endParaRPr b="1" sz="4800">
              <a:solidFill>
                <a:srgbClr val="7F6000"/>
              </a:solidFill>
              <a:latin typeface="Pinyon Script"/>
              <a:ea typeface="Pinyon Script"/>
              <a:cs typeface="Pinyon Script"/>
              <a:sym typeface="Pinyon Script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2441195" y="1709181"/>
            <a:ext cx="67314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3200">
                <a:solidFill>
                  <a:srgbClr val="7F6000"/>
                </a:solidFill>
                <a:latin typeface="Arial"/>
                <a:ea typeface="Arial"/>
                <a:cs typeface="Arial"/>
                <a:sym typeface="Arial"/>
              </a:rPr>
              <a:t>Contenido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1600">
                <a:solidFill>
                  <a:schemeClr val="dk1"/>
                </a:solidFill>
              </a:rPr>
              <a:t>Más</a:t>
            </a:r>
            <a:r>
              <a:rPr b="1" lang="es-CO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que enseñar, lo que busca es que las personas tomen conciencia de la situación y asuman la vida desde principios éticos y valores humanos; formar personas para el cambio, hacia la plenitud de vida.</a:t>
            </a:r>
            <a:endParaRPr sz="1600"/>
          </a:p>
        </p:txBody>
      </p:sp>
      <p:sp>
        <p:nvSpPr>
          <p:cNvPr id="110" name="Google Shape;110;p15"/>
          <p:cNvSpPr txBox="1"/>
          <p:nvPr/>
        </p:nvSpPr>
        <p:spPr>
          <a:xfrm>
            <a:off x="2621560" y="3959496"/>
            <a:ext cx="6417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¿Conozco bien mi área de trabajo? ¿Busco actualizarme?</a:t>
            </a:r>
            <a:endParaRPr sz="1800"/>
          </a:p>
        </p:txBody>
      </p:sp>
      <p:sp>
        <p:nvSpPr>
          <p:cNvPr id="111" name="Google Shape;111;p15"/>
          <p:cNvSpPr txBox="1"/>
          <p:nvPr/>
        </p:nvSpPr>
        <p:spPr>
          <a:xfrm>
            <a:off x="2621560" y="4863555"/>
            <a:ext cx="6094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¿Integro las temáticas con la vida de los estudiantes?</a:t>
            </a:r>
            <a:r>
              <a:rPr lang="es-CO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/>
          </a:p>
        </p:txBody>
      </p:sp>
      <p:pic>
        <p:nvPicPr>
          <p:cNvPr descr="Separadores De Texto | Wiki | • Hora de Aventura Amino • Amino" id="112" name="Google Shape;11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40724" y="3066466"/>
            <a:ext cx="4476750" cy="89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16658" y="3794402"/>
            <a:ext cx="249075" cy="462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57305" y="4691845"/>
            <a:ext cx="249075" cy="462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6365950"/>
            <a:ext cx="876250" cy="49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6"/>
          <p:cNvSpPr txBox="1"/>
          <p:nvPr/>
        </p:nvSpPr>
        <p:spPr>
          <a:xfrm>
            <a:off x="1932114" y="492089"/>
            <a:ext cx="8327771" cy="83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6000"/>
              </a:buClr>
              <a:buSzPts val="4800"/>
              <a:buFont typeface="Noto Sans Symbols"/>
              <a:buNone/>
            </a:pPr>
            <a:r>
              <a:rPr b="1" lang="es-CO" sz="4800">
                <a:solidFill>
                  <a:srgbClr val="7F6000"/>
                </a:solidFill>
                <a:latin typeface="Pinyon Script"/>
                <a:ea typeface="Pinyon Script"/>
                <a:cs typeface="Pinyon Script"/>
                <a:sym typeface="Pinyon Script"/>
              </a:rPr>
              <a:t> Espiritualidad del Maestro</a:t>
            </a:r>
            <a:r>
              <a:rPr b="1" lang="es-CO" sz="4400">
                <a:solidFill>
                  <a:srgbClr val="7F6000"/>
                </a:solidFill>
                <a:latin typeface="Pinyon Script"/>
                <a:ea typeface="Pinyon Script"/>
                <a:cs typeface="Pinyon Script"/>
                <a:sym typeface="Pinyon Script"/>
              </a:rPr>
              <a:t> </a:t>
            </a:r>
            <a:endParaRPr b="1" sz="4800">
              <a:solidFill>
                <a:srgbClr val="7F6000"/>
              </a:solidFill>
              <a:latin typeface="Pinyon Script"/>
              <a:ea typeface="Pinyon Script"/>
              <a:cs typeface="Pinyon Script"/>
              <a:sym typeface="Pinyon Script"/>
            </a:endParaRPr>
          </a:p>
        </p:txBody>
      </p:sp>
      <p:sp>
        <p:nvSpPr>
          <p:cNvPr id="122" name="Google Shape;122;p16"/>
          <p:cNvSpPr txBox="1"/>
          <p:nvPr/>
        </p:nvSpPr>
        <p:spPr>
          <a:xfrm>
            <a:off x="2629530" y="1795514"/>
            <a:ext cx="61533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3200">
                <a:solidFill>
                  <a:srgbClr val="7F6000"/>
                </a:solidFill>
                <a:latin typeface="Arial"/>
                <a:ea typeface="Arial"/>
                <a:cs typeface="Arial"/>
                <a:sym typeface="Arial"/>
              </a:rPr>
              <a:t>Contexto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proceso de enseñanza- aprendizaje debe estar contextualizado en todos los sentidos. (Necesidades estudiantes- Escuela-región – del mundo)</a:t>
            </a:r>
            <a:r>
              <a:rPr lang="es-CO"/>
              <a:t> </a:t>
            </a:r>
            <a:r>
              <a:rPr b="1" lang="es-CO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Conciencia plena de quién se es y debe ser, modelo para sus alumnos. </a:t>
            </a:r>
            <a:endParaRPr/>
          </a:p>
        </p:txBody>
      </p:sp>
      <p:sp>
        <p:nvSpPr>
          <p:cNvPr id="123" name="Google Shape;123;p16"/>
          <p:cNvSpPr txBox="1"/>
          <p:nvPr/>
        </p:nvSpPr>
        <p:spPr>
          <a:xfrm>
            <a:off x="2738587" y="3926132"/>
            <a:ext cx="615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¿Me intereso por mis alumnos?- ¿Qué sé de ellos?</a:t>
            </a:r>
            <a:endParaRPr sz="1800"/>
          </a:p>
        </p:txBody>
      </p:sp>
      <p:sp>
        <p:nvSpPr>
          <p:cNvPr id="124" name="Google Shape;124;p16"/>
          <p:cNvSpPr txBox="1"/>
          <p:nvPr/>
        </p:nvSpPr>
        <p:spPr>
          <a:xfrm>
            <a:off x="2774160" y="5009961"/>
            <a:ext cx="6153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¿Hay relación entre lo que enseño y la realidad cotidiana?</a:t>
            </a:r>
            <a:r>
              <a:rPr lang="es-CO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/>
          </a:p>
        </p:txBody>
      </p:sp>
      <p:pic>
        <p:nvPicPr>
          <p:cNvPr id="125" name="Google Shape;125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84438" y="3946802"/>
            <a:ext cx="249075" cy="462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25085" y="5035323"/>
            <a:ext cx="249075" cy="4621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eparadores De Texto | Wiki | • Hora de Aventura Amino • Amino" id="127" name="Google Shape;127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76874" y="3055252"/>
            <a:ext cx="4476750" cy="89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6365950"/>
            <a:ext cx="876250" cy="49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7"/>
          <p:cNvSpPr txBox="1"/>
          <p:nvPr/>
        </p:nvSpPr>
        <p:spPr>
          <a:xfrm>
            <a:off x="1932114" y="486235"/>
            <a:ext cx="8327771" cy="83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6000"/>
              </a:buClr>
              <a:buSzPts val="4800"/>
              <a:buFont typeface="Noto Sans Symbols"/>
              <a:buNone/>
            </a:pPr>
            <a:r>
              <a:rPr b="1" lang="es-CO" sz="4800">
                <a:solidFill>
                  <a:srgbClr val="7F6000"/>
                </a:solidFill>
                <a:latin typeface="Pinyon Script"/>
                <a:ea typeface="Pinyon Script"/>
                <a:cs typeface="Pinyon Script"/>
                <a:sym typeface="Pinyon Script"/>
              </a:rPr>
              <a:t> Espiritualidad del Maestro</a:t>
            </a:r>
            <a:r>
              <a:rPr b="1" lang="es-CO" sz="4400">
                <a:solidFill>
                  <a:srgbClr val="7F6000"/>
                </a:solidFill>
                <a:latin typeface="Pinyon Script"/>
                <a:ea typeface="Pinyon Script"/>
                <a:cs typeface="Pinyon Script"/>
                <a:sym typeface="Pinyon Script"/>
              </a:rPr>
              <a:t> </a:t>
            </a:r>
            <a:endParaRPr b="1" sz="4800">
              <a:solidFill>
                <a:srgbClr val="7F6000"/>
              </a:solidFill>
              <a:latin typeface="Pinyon Script"/>
              <a:ea typeface="Pinyon Script"/>
              <a:cs typeface="Pinyon Script"/>
              <a:sym typeface="Pinyon Script"/>
            </a:endParaRPr>
          </a:p>
        </p:txBody>
      </p:sp>
      <p:sp>
        <p:nvSpPr>
          <p:cNvPr id="135" name="Google Shape;135;p17"/>
          <p:cNvSpPr txBox="1"/>
          <p:nvPr/>
        </p:nvSpPr>
        <p:spPr>
          <a:xfrm>
            <a:off x="3068274" y="1779233"/>
            <a:ext cx="61533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3200">
                <a:solidFill>
                  <a:srgbClr val="7F6000"/>
                </a:solidFill>
                <a:latin typeface="Arial"/>
                <a:ea typeface="Arial"/>
                <a:cs typeface="Arial"/>
                <a:sym typeface="Arial"/>
              </a:rPr>
              <a:t>Medios- Lugar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escenario pedagógico se genera cuando hay ganas, entusiasmo, conciencia y motivación por aprender y enseñar.</a:t>
            </a:r>
            <a:endParaRPr/>
          </a:p>
        </p:txBody>
      </p:sp>
      <p:sp>
        <p:nvSpPr>
          <p:cNvPr id="136" name="Google Shape;136;p17"/>
          <p:cNvSpPr txBox="1"/>
          <p:nvPr/>
        </p:nvSpPr>
        <p:spPr>
          <a:xfrm>
            <a:off x="3068274" y="3826522"/>
            <a:ext cx="615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¿Soy dinámico y recursivo?</a:t>
            </a:r>
            <a:endParaRPr sz="1800"/>
          </a:p>
        </p:txBody>
      </p:sp>
      <p:sp>
        <p:nvSpPr>
          <p:cNvPr id="137" name="Google Shape;137;p17"/>
          <p:cNvSpPr txBox="1"/>
          <p:nvPr/>
        </p:nvSpPr>
        <p:spPr>
          <a:xfrm>
            <a:off x="3019337" y="4842185"/>
            <a:ext cx="615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¿Genero ambientes de aprendizaje?</a:t>
            </a:r>
            <a:r>
              <a:rPr lang="es-CO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/>
          </a:p>
        </p:txBody>
      </p:sp>
      <p:pic>
        <p:nvPicPr>
          <p:cNvPr descr="Separadores De Texto | Wiki | • Hora de Aventura Amino • Amino" id="138" name="Google Shape;138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40724" y="2881698"/>
            <a:ext cx="4476750" cy="89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721327" y="3750322"/>
            <a:ext cx="249075" cy="462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721326" y="4720317"/>
            <a:ext cx="249075" cy="462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6365950"/>
            <a:ext cx="876250" cy="49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18"/>
          <p:cNvSpPr txBox="1"/>
          <p:nvPr/>
        </p:nvSpPr>
        <p:spPr>
          <a:xfrm>
            <a:off x="2642865" y="1852465"/>
            <a:ext cx="6906268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3600">
                <a:solidFill>
                  <a:srgbClr val="7F6000"/>
                </a:solidFill>
                <a:latin typeface="Arial"/>
                <a:ea typeface="Arial"/>
                <a:cs typeface="Arial"/>
                <a:sym typeface="Arial"/>
              </a:rPr>
              <a:t>Método: Coherencia.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¿Mi área de enseñanza es un pretexto para hacer que los contenidos  enlacen con sus  vidas y la haga mejor, que les sean útil, que le sirva realmente?</a:t>
            </a:r>
            <a:r>
              <a:rPr lang="es-CO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48" name="Google Shape;148;p18"/>
          <p:cNvSpPr txBox="1"/>
          <p:nvPr/>
        </p:nvSpPr>
        <p:spPr>
          <a:xfrm>
            <a:off x="1932114" y="477846"/>
            <a:ext cx="8327771" cy="83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6000"/>
              </a:buClr>
              <a:buSzPts val="4800"/>
              <a:buFont typeface="Noto Sans Symbols"/>
              <a:buNone/>
            </a:pPr>
            <a:r>
              <a:rPr b="1" lang="es-CO" sz="4800">
                <a:solidFill>
                  <a:srgbClr val="7F6000"/>
                </a:solidFill>
                <a:latin typeface="Pinyon Script"/>
                <a:ea typeface="Pinyon Script"/>
                <a:cs typeface="Pinyon Script"/>
                <a:sym typeface="Pinyon Script"/>
              </a:rPr>
              <a:t> Espiritualidad del Maestro</a:t>
            </a:r>
            <a:r>
              <a:rPr b="1" lang="es-CO" sz="4400">
                <a:solidFill>
                  <a:srgbClr val="7F6000"/>
                </a:solidFill>
                <a:latin typeface="Pinyon Script"/>
                <a:ea typeface="Pinyon Script"/>
                <a:cs typeface="Pinyon Script"/>
                <a:sym typeface="Pinyon Script"/>
              </a:rPr>
              <a:t> </a:t>
            </a:r>
            <a:endParaRPr b="1" sz="4800">
              <a:solidFill>
                <a:srgbClr val="7F6000"/>
              </a:solidFill>
              <a:latin typeface="Pinyon Script"/>
              <a:ea typeface="Pinyon Script"/>
              <a:cs typeface="Pinyon Script"/>
              <a:sym typeface="Pinyon Script"/>
            </a:endParaRPr>
          </a:p>
        </p:txBody>
      </p:sp>
      <p:pic>
        <p:nvPicPr>
          <p:cNvPr descr="Separadores De Texto | Wiki | • Hora de Aventura Amino • Amino" id="149" name="Google Shape;149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40724" y="2261122"/>
            <a:ext cx="4476750" cy="89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6365950"/>
            <a:ext cx="876250" cy="49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9"/>
          <p:cNvSpPr txBox="1"/>
          <p:nvPr/>
        </p:nvSpPr>
        <p:spPr>
          <a:xfrm>
            <a:off x="2117486" y="2519500"/>
            <a:ext cx="78228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15700">
                <a:solidFill>
                  <a:srgbClr val="BF9000"/>
                </a:solidFill>
                <a:latin typeface="Pinyon Script"/>
                <a:ea typeface="Pinyon Script"/>
                <a:cs typeface="Pinyon Script"/>
                <a:sym typeface="Pinyon Script"/>
              </a:rPr>
              <a:t>¡Gracias</a:t>
            </a:r>
            <a:r>
              <a:rPr b="1" lang="es-CO" sz="16600">
                <a:solidFill>
                  <a:srgbClr val="BF9000"/>
                </a:solidFill>
                <a:latin typeface="Pinyon Script"/>
                <a:ea typeface="Pinyon Script"/>
                <a:cs typeface="Pinyon Script"/>
                <a:sym typeface="Pinyon Script"/>
              </a:rPr>
              <a:t>!</a:t>
            </a:r>
            <a:endParaRPr/>
          </a:p>
        </p:txBody>
      </p:sp>
      <p:sp>
        <p:nvSpPr>
          <p:cNvPr id="157" name="Google Shape;157;p19"/>
          <p:cNvSpPr txBox="1"/>
          <p:nvPr/>
        </p:nvSpPr>
        <p:spPr>
          <a:xfrm>
            <a:off x="1865002" y="528180"/>
            <a:ext cx="8327771" cy="83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F6000"/>
              </a:buClr>
              <a:buSzPts val="4800"/>
              <a:buFont typeface="Noto Sans Symbols"/>
              <a:buNone/>
            </a:pPr>
            <a:r>
              <a:rPr b="1" lang="es-CO" sz="4800">
                <a:solidFill>
                  <a:srgbClr val="7F6000"/>
                </a:solidFill>
                <a:latin typeface="Pinyon Script"/>
                <a:ea typeface="Pinyon Script"/>
                <a:cs typeface="Pinyon Script"/>
                <a:sym typeface="Pinyon Script"/>
              </a:rPr>
              <a:t> Espiritualidad del Maestro</a:t>
            </a:r>
            <a:r>
              <a:rPr b="1" lang="es-CO" sz="4400">
                <a:solidFill>
                  <a:srgbClr val="7F6000"/>
                </a:solidFill>
                <a:latin typeface="Pinyon Script"/>
                <a:ea typeface="Pinyon Script"/>
                <a:cs typeface="Pinyon Script"/>
                <a:sym typeface="Pinyon Script"/>
              </a:rPr>
              <a:t> </a:t>
            </a:r>
            <a:endParaRPr b="1" sz="4800">
              <a:solidFill>
                <a:srgbClr val="7F6000"/>
              </a:solidFill>
              <a:latin typeface="Pinyon Script"/>
              <a:ea typeface="Pinyon Script"/>
              <a:cs typeface="Pinyon Script"/>
              <a:sym typeface="Pinyon Script"/>
            </a:endParaRPr>
          </a:p>
        </p:txBody>
      </p:sp>
      <p:pic>
        <p:nvPicPr>
          <p:cNvPr id="158" name="Google Shape;15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365950"/>
            <a:ext cx="876250" cy="49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